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B8C72-4C29-4179-826B-39705B264277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96131-9D98-4369-B9AB-627F8B50D76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ruveyda\Documents\k&#305;sa%20sureler\105_fil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971600" y="548680"/>
            <a:ext cx="7488832" cy="151216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latin typeface="Comic Sans MS" pitchFamily="66" charset="0"/>
              </a:rPr>
              <a:t>FİL SURESİ VE ANLAMI</a:t>
            </a:r>
            <a:endParaRPr lang="tr-TR" sz="4400" b="1" dirty="0">
              <a:latin typeface="Comic Sans MS" pitchFamily="66" charset="0"/>
            </a:endParaRPr>
          </a:p>
        </p:txBody>
      </p:sp>
      <p:pic>
        <p:nvPicPr>
          <p:cNvPr id="3" name="2 Resim" descr="untitledk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780928"/>
            <a:ext cx="4608512" cy="33123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3347864" y="188640"/>
            <a:ext cx="5004048" cy="3096344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3995936" y="1196752"/>
            <a:ext cx="37444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itchFamily="66" charset="0"/>
              </a:rPr>
              <a:t>Fil suresi hakkında ne biliyoruz?..</a:t>
            </a:r>
            <a:endParaRPr lang="tr-TR" sz="3200" dirty="0">
              <a:latin typeface="Comic Sans MS" pitchFamily="66" charset="0"/>
            </a:endParaRPr>
          </a:p>
        </p:txBody>
      </p:sp>
      <p:pic>
        <p:nvPicPr>
          <p:cNvPr id="4" name="3 Resim" descr="imagesCAZXFYK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3356992"/>
            <a:ext cx="2748520" cy="316835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kış Çizelgesi: Öteki İşlem"/>
          <p:cNvSpPr/>
          <p:nvPr/>
        </p:nvSpPr>
        <p:spPr>
          <a:xfrm>
            <a:off x="611560" y="1052736"/>
            <a:ext cx="8136904" cy="144016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Kur'ân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-ı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itchFamily="66" charset="0"/>
              </a:rPr>
              <a:t>Kerîm'in</a:t>
            </a:r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 105. suresidir. Mekke'de nazil olmuştur; beş ayettir. Adını birinci ayetinde geçen "fil" kelimesinden alır. 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611560" y="3861048"/>
            <a:ext cx="7920880" cy="144016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>
                <a:solidFill>
                  <a:schemeClr val="tx1"/>
                </a:solidFill>
                <a:latin typeface="Comic Sans MS" pitchFamily="66" charset="0"/>
              </a:rPr>
              <a:t>Sure, önceki bir dönemde Allah’ın müminlere yardımını ve büyüklenenlere karşı gösterdiği gazabını anlatmaktadır.</a:t>
            </a:r>
            <a:endParaRPr lang="tr-TR" sz="20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tr-TR" sz="3800" b="1" dirty="0" smtClean="0">
                <a:latin typeface="Comic Sans MS" pitchFamily="66" charset="0"/>
              </a:rPr>
              <a:t>BİSMİLLAHİRRAHMANİRRAHİM</a:t>
            </a:r>
            <a:endParaRPr lang="tr-TR" sz="3800" b="1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3412976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atin typeface="Comic Sans MS" pitchFamily="66" charset="0"/>
              </a:rPr>
              <a:t>  Elem </a:t>
            </a:r>
            <a:r>
              <a:rPr lang="tr-TR" b="1" dirty="0" err="1" smtClean="0">
                <a:latin typeface="Comic Sans MS" pitchFamily="66" charset="0"/>
              </a:rPr>
              <a:t>tera</a:t>
            </a:r>
            <a:r>
              <a:rPr lang="tr-TR" b="1" dirty="0" smtClean="0">
                <a:latin typeface="Comic Sans MS" pitchFamily="66" charset="0"/>
              </a:rPr>
              <a:t> keyfe </a:t>
            </a:r>
            <a:r>
              <a:rPr lang="tr-TR" b="1" dirty="0" err="1" smtClean="0">
                <a:latin typeface="Comic Sans MS" pitchFamily="66" charset="0"/>
              </a:rPr>
              <a:t>feale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rabbüke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bi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ashâbil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fîl</a:t>
            </a:r>
            <a:r>
              <a:rPr lang="tr-TR" b="1" dirty="0" smtClean="0">
                <a:latin typeface="Comic Sans MS" pitchFamily="66" charset="0"/>
              </a:rPr>
              <a:t>. Elem </a:t>
            </a:r>
            <a:r>
              <a:rPr lang="tr-TR" b="1" dirty="0" err="1" smtClean="0">
                <a:latin typeface="Comic Sans MS" pitchFamily="66" charset="0"/>
              </a:rPr>
              <a:t>yec'al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keydehüm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fî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tadlîl</a:t>
            </a:r>
            <a:r>
              <a:rPr lang="tr-TR" b="1" dirty="0" smtClean="0">
                <a:latin typeface="Comic Sans MS" pitchFamily="66" charset="0"/>
              </a:rPr>
              <a:t>. Ve ersele aleyhim </a:t>
            </a:r>
            <a:r>
              <a:rPr lang="tr-TR" b="1" dirty="0" err="1" smtClean="0">
                <a:latin typeface="Comic Sans MS" pitchFamily="66" charset="0"/>
              </a:rPr>
              <a:t>tayran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ebâbîl</a:t>
            </a:r>
            <a:r>
              <a:rPr lang="tr-TR" b="1" dirty="0" smtClean="0">
                <a:latin typeface="Comic Sans MS" pitchFamily="66" charset="0"/>
              </a:rPr>
              <a:t>. </a:t>
            </a:r>
            <a:r>
              <a:rPr lang="tr-TR" b="1" dirty="0" err="1" smtClean="0">
                <a:latin typeface="Comic Sans MS" pitchFamily="66" charset="0"/>
              </a:rPr>
              <a:t>Termîhim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bi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hicâratin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min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siccîl</a:t>
            </a:r>
            <a:r>
              <a:rPr lang="tr-TR" b="1" dirty="0" smtClean="0">
                <a:latin typeface="Comic Sans MS" pitchFamily="66" charset="0"/>
              </a:rPr>
              <a:t>. </a:t>
            </a:r>
            <a:r>
              <a:rPr lang="tr-TR" b="1" dirty="0" err="1" smtClean="0">
                <a:latin typeface="Comic Sans MS" pitchFamily="66" charset="0"/>
              </a:rPr>
              <a:t>Fecealehüm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keasfin</a:t>
            </a:r>
            <a:r>
              <a:rPr lang="tr-TR" b="1" dirty="0" smtClean="0">
                <a:latin typeface="Comic Sans MS" pitchFamily="66" charset="0"/>
              </a:rPr>
              <a:t> </a:t>
            </a:r>
            <a:r>
              <a:rPr lang="tr-TR" b="1" dirty="0" err="1" smtClean="0">
                <a:latin typeface="Comic Sans MS" pitchFamily="66" charset="0"/>
              </a:rPr>
              <a:t>me'kûl</a:t>
            </a:r>
            <a:r>
              <a:rPr lang="tr-TR" b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tr-TR" dirty="0">
              <a:latin typeface="Comic Sans MS" pitchFamily="66" charset="0"/>
            </a:endParaRPr>
          </a:p>
        </p:txBody>
      </p:sp>
      <p:pic>
        <p:nvPicPr>
          <p:cNvPr id="4" name="105_fi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08304" y="5445224"/>
            <a:ext cx="864096" cy="86409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3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Comic Sans MS" pitchFamily="66" charset="0"/>
              </a:rPr>
              <a:t>ANLAMI:ESİRGEYEN VE BAĞIŞLAYAN ALLAH’ IN ADIYLA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b="1" dirty="0" smtClean="0">
                <a:latin typeface="Comic Sans MS" pitchFamily="66" charset="0"/>
              </a:rPr>
              <a:t>  </a:t>
            </a:r>
            <a:r>
              <a:rPr lang="tr-TR" sz="3000" b="1" dirty="0" err="1" smtClean="0">
                <a:latin typeface="Comic Sans MS" pitchFamily="66" charset="0"/>
              </a:rPr>
              <a:t>Rabb</a:t>
            </a:r>
            <a:r>
              <a:rPr lang="tr-TR" sz="3000" b="1" dirty="0" smtClean="0">
                <a:latin typeface="Comic Sans MS" pitchFamily="66" charset="0"/>
              </a:rPr>
              <a:t>’ in fil sahiplerine neler etti, görmedin mi? Onların kötü planlarını boşa çıkarmadı mı? Onların üstüne sürü sürü kuşlar gönderdi.O kuşlar, onların üzerlerine,pişkin tuğladan yapılmış taşlar atıyordu.Böylece Allah onları,yenilip çiğnenmiş ekine çevirdi.</a:t>
            </a:r>
            <a:endParaRPr lang="tr-TR" sz="3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771800" y="0"/>
            <a:ext cx="2952328" cy="360040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79512" y="764704"/>
            <a:ext cx="4644008" cy="639762"/>
          </a:xfrm>
        </p:spPr>
        <p:txBody>
          <a:bodyPr>
            <a:no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BİSMİLLAHİRRAHMANİRRAHİM</a:t>
            </a:r>
            <a:endParaRPr lang="tr-TR" sz="20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179512" y="1772816"/>
            <a:ext cx="4112196" cy="5085184"/>
          </a:xfrm>
        </p:spPr>
        <p:txBody>
          <a:bodyPr>
            <a:noAutofit/>
          </a:bodyPr>
          <a:lstStyle/>
          <a:p>
            <a:r>
              <a:rPr lang="tr-TR" sz="1800" b="1" dirty="0" smtClean="0">
                <a:latin typeface="Comic Sans MS" pitchFamily="66" charset="0"/>
              </a:rPr>
              <a:t>Elem </a:t>
            </a:r>
            <a:r>
              <a:rPr lang="tr-TR" sz="1800" b="1" dirty="0" err="1" smtClean="0">
                <a:latin typeface="Comic Sans MS" pitchFamily="66" charset="0"/>
              </a:rPr>
              <a:t>tera</a:t>
            </a:r>
            <a:r>
              <a:rPr lang="tr-TR" sz="1800" b="1" dirty="0" smtClean="0">
                <a:latin typeface="Comic Sans MS" pitchFamily="66" charset="0"/>
              </a:rPr>
              <a:t> keyfe </a:t>
            </a:r>
            <a:r>
              <a:rPr lang="tr-TR" sz="1800" b="1" dirty="0" err="1" smtClean="0">
                <a:latin typeface="Comic Sans MS" pitchFamily="66" charset="0"/>
              </a:rPr>
              <a:t>feale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rabbüke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bi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ashâbil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fîl</a:t>
            </a:r>
            <a:r>
              <a:rPr lang="tr-TR" sz="1800" b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Elem </a:t>
            </a:r>
            <a:r>
              <a:rPr lang="tr-TR" sz="1800" b="1" dirty="0" err="1" smtClean="0">
                <a:latin typeface="Comic Sans MS" pitchFamily="66" charset="0"/>
              </a:rPr>
              <a:t>yec'al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keydehüm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fî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tadlîl</a:t>
            </a:r>
            <a:r>
              <a:rPr lang="tr-TR" sz="1800" b="1" dirty="0" smtClean="0">
                <a:latin typeface="Comic Sans MS" pitchFamily="66" charset="0"/>
              </a:rPr>
              <a:t>. 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Ve ersele aleyhim </a:t>
            </a:r>
            <a:r>
              <a:rPr lang="tr-TR" sz="1800" b="1" dirty="0" err="1" smtClean="0">
                <a:latin typeface="Comic Sans MS" pitchFamily="66" charset="0"/>
              </a:rPr>
              <a:t>tayran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ebâbîl</a:t>
            </a:r>
            <a:r>
              <a:rPr lang="tr-TR" sz="1800" b="1" dirty="0" smtClean="0">
                <a:latin typeface="Comic Sans MS" pitchFamily="66" charset="0"/>
              </a:rPr>
              <a:t>. 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err="1" smtClean="0">
                <a:latin typeface="Comic Sans MS" pitchFamily="66" charset="0"/>
              </a:rPr>
              <a:t>Termîhim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bi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hicâratin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min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siccîl</a:t>
            </a:r>
            <a:r>
              <a:rPr lang="tr-TR" sz="1800" b="1" dirty="0" smtClean="0">
                <a:latin typeface="Comic Sans MS" pitchFamily="66" charset="0"/>
              </a:rPr>
              <a:t>. 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err="1" smtClean="0">
                <a:latin typeface="Comic Sans MS" pitchFamily="66" charset="0"/>
              </a:rPr>
              <a:t>Fecealehüm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keasfin</a:t>
            </a:r>
            <a:r>
              <a:rPr lang="tr-TR" sz="1800" b="1" dirty="0" smtClean="0">
                <a:latin typeface="Comic Sans MS" pitchFamily="66" charset="0"/>
              </a:rPr>
              <a:t> </a:t>
            </a:r>
            <a:r>
              <a:rPr lang="tr-TR" sz="1800" b="1" dirty="0" err="1" smtClean="0">
                <a:latin typeface="Comic Sans MS" pitchFamily="66" charset="0"/>
              </a:rPr>
              <a:t>me'kûl</a:t>
            </a:r>
            <a:r>
              <a:rPr lang="tr-TR" sz="1800" b="1" dirty="0" smtClean="0">
                <a:latin typeface="Comic Sans MS" pitchFamily="66" charset="0"/>
              </a:rPr>
              <a:t>.</a:t>
            </a:r>
          </a:p>
          <a:p>
            <a:endParaRPr lang="tr-TR" sz="1800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895528" y="836712"/>
            <a:ext cx="4248472" cy="639762"/>
          </a:xfrm>
        </p:spPr>
        <p:txBody>
          <a:bodyPr>
            <a:noAutofit/>
          </a:bodyPr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ESİRGEYEN VE BAĞIŞLAYAN ALLAH’ IN ADIYLA</a:t>
            </a:r>
            <a:endParaRPr lang="tr-TR" sz="2000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88024" y="1772816"/>
            <a:ext cx="4355976" cy="4896544"/>
          </a:xfrm>
        </p:spPr>
        <p:txBody>
          <a:bodyPr>
            <a:noAutofit/>
          </a:bodyPr>
          <a:lstStyle/>
          <a:p>
            <a:r>
              <a:rPr lang="tr-TR" sz="1800" b="1" dirty="0" err="1" smtClean="0">
                <a:latin typeface="Comic Sans MS" pitchFamily="66" charset="0"/>
              </a:rPr>
              <a:t>Rabb</a:t>
            </a:r>
            <a:r>
              <a:rPr lang="tr-TR" sz="1800" b="1" dirty="0" smtClean="0">
                <a:latin typeface="Comic Sans MS" pitchFamily="66" charset="0"/>
              </a:rPr>
              <a:t>’ in fil sahiplerine neler etti, görmedin mi?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Onların kötü planlarını boşa çıkarmadı mı?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Onların üstüne sürü sürü kuşlar gönderdi.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O kuşlar, onların üzerlerine,pişkin tuğladan yapılmış taşlar atıyordu.</a:t>
            </a:r>
          </a:p>
          <a:p>
            <a:pPr>
              <a:buNone/>
            </a:pPr>
            <a:endParaRPr lang="tr-TR" sz="1800" b="1" dirty="0" smtClean="0">
              <a:latin typeface="Comic Sans MS" pitchFamily="66" charset="0"/>
            </a:endParaRPr>
          </a:p>
          <a:p>
            <a:r>
              <a:rPr lang="tr-TR" sz="1800" b="1" dirty="0" smtClean="0">
                <a:latin typeface="Comic Sans MS" pitchFamily="66" charset="0"/>
              </a:rPr>
              <a:t>Böylece Allah onları,yenilip çiğnenmiş ekine çevirdi.</a:t>
            </a:r>
            <a:endParaRPr lang="tr-TR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208</Words>
  <Application>Microsoft Office PowerPoint</Application>
  <PresentationFormat>Ekran Gösterisi (4:3)</PresentationFormat>
  <Paragraphs>31</Paragraphs>
  <Slides>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BİSMİLLAHİRRAHMANİRRAHİM</vt:lpstr>
      <vt:lpstr>ANLAMI:ESİRGEYEN VE BAĞIŞLAYAN ALLAH’ IN ADIYLA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ruvi</dc:creator>
  <cp:lastModifiedBy>DEM</cp:lastModifiedBy>
  <cp:revision>21</cp:revision>
  <dcterms:created xsi:type="dcterms:W3CDTF">2012-01-07T19:24:38Z</dcterms:created>
  <dcterms:modified xsi:type="dcterms:W3CDTF">2016-05-04T11:37:49Z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