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F9C5B-13C0-44D2-8108-9533391C3035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E91D1-7CAF-4E36-90DF-F24009D99C2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0"/>
            <a:ext cx="8496944" cy="1143000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C000"/>
                </a:solidFill>
              </a:rPr>
              <a:t>YURTTA BARIŞ DÜNYADA BARIŞ</a:t>
            </a:r>
            <a:endParaRPr lang="tr-TR" sz="48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1772816"/>
            <a:ext cx="3528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Dinimiz, dünya barışına önem vermektedir. Bu nedenle insanların soy, dil, bölge farkı gözetmeksizin birbirleriyle tanışıp kaynaşmalarını istemektedir.</a:t>
            </a:r>
            <a:endParaRPr lang="tr-TR" sz="2400" dirty="0"/>
          </a:p>
        </p:txBody>
      </p:sp>
      <p:sp>
        <p:nvSpPr>
          <p:cNvPr id="3" name="2 Dikdörtgen"/>
          <p:cNvSpPr/>
          <p:nvPr/>
        </p:nvSpPr>
        <p:spPr>
          <a:xfrm>
            <a:off x="467544" y="5229200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“Ey insanlar!.. Birbirinizle tanışıp kaynaşmanız için de sizi</a:t>
            </a:r>
          </a:p>
          <a:p>
            <a:r>
              <a:rPr lang="tr-TR" sz="2400" b="1" dirty="0" smtClean="0"/>
              <a:t>kavimlere ve kabilelere ayırdık.”</a:t>
            </a:r>
          </a:p>
          <a:p>
            <a:pPr algn="r"/>
            <a:r>
              <a:rPr lang="tr-TR" sz="2400" b="1" dirty="0" err="1" smtClean="0"/>
              <a:t>Hucurat</a:t>
            </a:r>
            <a:r>
              <a:rPr lang="tr-TR" sz="2400" b="1" dirty="0" smtClean="0"/>
              <a:t> /13</a:t>
            </a:r>
            <a:endParaRPr lang="tr-TR" sz="2400" b="1" dirty="0"/>
          </a:p>
        </p:txBody>
      </p:sp>
      <p:sp>
        <p:nvSpPr>
          <p:cNvPr id="4" name="3 Metin kutusu"/>
          <p:cNvSpPr txBox="1"/>
          <p:nvPr/>
        </p:nvSpPr>
        <p:spPr>
          <a:xfrm>
            <a:off x="251520" y="476672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600" dirty="0" smtClean="0"/>
              <a:t>Yurtta barış, dünyada barış temel ilkemizdir</a:t>
            </a:r>
            <a:endParaRPr lang="tr-TR" sz="3600" dirty="0"/>
          </a:p>
        </p:txBody>
      </p:sp>
      <p:pic>
        <p:nvPicPr>
          <p:cNvPr id="5" name="4 Resim" descr="untitled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556792"/>
            <a:ext cx="3613175" cy="3292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magesCAFAVVR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>
            <a:off x="6660232" y="1595021"/>
            <a:ext cx="22677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“Yurtta barış, dünyada barış.” ilkesi bütün</a:t>
            </a:r>
          </a:p>
          <a:p>
            <a:r>
              <a:rPr lang="tr-TR" sz="2400" dirty="0" smtClean="0"/>
              <a:t>insanlığın iyiliğine yöneliktir. Çünkü bu ilke, dünya barışını korumayı amaçlamakta ve insanları sevgi ve barışa yönlendirmektedir.</a:t>
            </a:r>
            <a:endParaRPr lang="tr-TR" sz="24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8136904" cy="1470025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chemeClr val="bg1"/>
                </a:solidFill>
              </a:rPr>
              <a:t>VATANIMIZI VE MİLLETİMİZİ SEVİYORUZ</a:t>
            </a:r>
            <a:endParaRPr lang="tr-TR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4800" dirty="0" smtClean="0"/>
              <a:t>Vatan Ve Millet Kavramları</a:t>
            </a:r>
            <a:endParaRPr lang="tr-TR" sz="4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41987"/>
          </a:xfrm>
        </p:spPr>
        <p:txBody>
          <a:bodyPr/>
          <a:lstStyle/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 Vatan</a:t>
            </a:r>
            <a:r>
              <a:rPr lang="tr-TR" dirty="0"/>
              <a:t>, bir </a:t>
            </a:r>
            <a:r>
              <a:rPr lang="tr-TR" dirty="0" smtClean="0"/>
              <a:t>halkın</a:t>
            </a:r>
            <a:r>
              <a:rPr lang="tr-TR" dirty="0"/>
              <a:t>, </a:t>
            </a:r>
            <a:r>
              <a:rPr lang="tr-TR" dirty="0" smtClean="0"/>
              <a:t>üzerinde yaşadığı, kültürünü oluşturduğu </a:t>
            </a:r>
            <a:r>
              <a:rPr lang="tr-TR" dirty="0"/>
              <a:t>toprak </a:t>
            </a:r>
            <a:r>
              <a:rPr lang="tr-TR" dirty="0" smtClean="0"/>
              <a:t>parçasıd</a:t>
            </a:r>
            <a:r>
              <a:rPr lang="tr-TR" dirty="0"/>
              <a:t>ı</a:t>
            </a:r>
            <a:r>
              <a:rPr lang="tr-TR" dirty="0" smtClean="0"/>
              <a:t>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Millet ise çoğunlukla aynı </a:t>
            </a:r>
            <a:r>
              <a:rPr lang="tr-TR" dirty="0"/>
              <a:t>topraklar </a:t>
            </a:r>
            <a:r>
              <a:rPr lang="tr-TR" dirty="0" smtClean="0"/>
              <a:t>üzerinde yaşayan</a:t>
            </a:r>
            <a:r>
              <a:rPr lang="tr-TR" dirty="0"/>
              <a:t>, </a:t>
            </a:r>
            <a:r>
              <a:rPr lang="tr-TR" dirty="0" smtClean="0"/>
              <a:t>aralarında </a:t>
            </a:r>
            <a:r>
              <a:rPr lang="tr-TR" dirty="0"/>
              <a:t>dil, tarih, duygu, </a:t>
            </a:r>
            <a:r>
              <a:rPr lang="tr-TR" dirty="0" smtClean="0"/>
              <a:t>ülkü, </a:t>
            </a:r>
            <a:r>
              <a:rPr lang="tr-TR" dirty="0"/>
              <a:t>gelenek </a:t>
            </a:r>
            <a:r>
              <a:rPr lang="tr-TR" dirty="0" smtClean="0"/>
              <a:t>ve görenek birliği </a:t>
            </a:r>
            <a:r>
              <a:rPr lang="tr-TR" dirty="0"/>
              <a:t>olan insan </a:t>
            </a:r>
            <a:r>
              <a:rPr lang="tr-TR" dirty="0" smtClean="0"/>
              <a:t>topluluğudur</a:t>
            </a:r>
            <a:r>
              <a:rPr lang="tr-TR" dirty="0"/>
              <a:t>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409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Vatanın millet için önemi nedir?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827584" y="1268760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Vatanımız, doğup büyüdüğümüz ve özgürce yaşadığımız; milli ve manevi değerlerimizi, atalarımızdan kalan tarihi eserlerimizi koruyup yaşattığımız varlığımızd</a:t>
            </a:r>
            <a:r>
              <a:rPr lang="tr-TR" sz="2400" dirty="0"/>
              <a:t>ı</a:t>
            </a:r>
            <a:r>
              <a:rPr lang="tr-TR" sz="2400" dirty="0" smtClean="0"/>
              <a:t>r. </a:t>
            </a:r>
            <a:endParaRPr lang="tr-TR" sz="24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899592" y="3068960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tr-TR" sz="2400" dirty="0" smtClean="0"/>
              <a:t>Her karışı atalarımızın izlerini, şehitlerimizin kanlarını taşıyan bu topraklarda milletimize hizmet etmiş önderlerimiz, bilginlerimiz, şehitlerimiz yatmaktad</a:t>
            </a:r>
            <a:r>
              <a:rPr lang="tr-TR" sz="2400" dirty="0"/>
              <a:t>ı</a:t>
            </a:r>
            <a:r>
              <a:rPr lang="tr-TR" sz="2400" dirty="0" smtClean="0"/>
              <a:t>r.</a:t>
            </a:r>
            <a:endParaRPr lang="tr-TR" sz="2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899592" y="4869160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Dinimizde vatan sevgisine büyük önem verilmiştir. Bu önemi iyi kavrayan atalarımız, vatanı sevmenin imanın gereği olduğuna inanmışlardır.</a:t>
            </a:r>
            <a:endParaRPr lang="tr-TR" sz="24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83568" y="836712"/>
            <a:ext cx="7416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Manevi değerlerimiz;</a:t>
            </a:r>
          </a:p>
          <a:p>
            <a:endParaRPr lang="tr-TR" sz="2400" dirty="0" smtClean="0"/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Bayrağımız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İstiklal </a:t>
            </a:r>
            <a:r>
              <a:rPr lang="tr-TR" sz="2400" dirty="0" err="1" smtClean="0"/>
              <a:t>Marşı’mız</a:t>
            </a:r>
            <a:endParaRPr lang="tr-TR" sz="2400" dirty="0" smtClean="0"/>
          </a:p>
          <a:p>
            <a:endParaRPr lang="tr-TR" sz="2400" dirty="0"/>
          </a:p>
        </p:txBody>
      </p:sp>
      <p:sp>
        <p:nvSpPr>
          <p:cNvPr id="3" name="2 Dikdörtgen"/>
          <p:cNvSpPr/>
          <p:nvPr/>
        </p:nvSpPr>
        <p:spPr>
          <a:xfrm>
            <a:off x="4211960" y="29249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 smtClean="0"/>
              <a:t>Bayrağımız </a:t>
            </a:r>
            <a:r>
              <a:rPr lang="tr-TR" sz="2400" dirty="0"/>
              <a:t>hem </a:t>
            </a:r>
            <a:r>
              <a:rPr lang="tr-TR" sz="2400" dirty="0" smtClean="0"/>
              <a:t>özgürlüğü</a:t>
            </a:r>
            <a:r>
              <a:rPr lang="nl-NL" sz="2400" dirty="0" smtClean="0"/>
              <a:t>m</a:t>
            </a:r>
            <a:r>
              <a:rPr lang="tr-TR" sz="2400" dirty="0" smtClean="0"/>
              <a:t>ü</a:t>
            </a:r>
            <a:r>
              <a:rPr lang="nl-NL" sz="2400" dirty="0" smtClean="0"/>
              <a:t>z</a:t>
            </a:r>
            <a:r>
              <a:rPr lang="tr-TR" sz="2400" dirty="0" smtClean="0"/>
              <a:t>ü</a:t>
            </a:r>
            <a:r>
              <a:rPr lang="nl-NL" sz="2400" dirty="0" smtClean="0"/>
              <a:t> </a:t>
            </a:r>
            <a:r>
              <a:rPr lang="nl-NL" sz="2400" dirty="0"/>
              <a:t>hem de al rengiyle </a:t>
            </a:r>
            <a:r>
              <a:rPr lang="tr-TR" sz="2400" dirty="0" smtClean="0"/>
              <a:t>ş</a:t>
            </a:r>
            <a:r>
              <a:rPr lang="nl-NL" sz="2400" dirty="0" smtClean="0"/>
              <a:t>ehitlerimizin kan</a:t>
            </a:r>
            <a:r>
              <a:rPr lang="tr-TR" sz="2400" dirty="0" smtClean="0"/>
              <a:t>ı</a:t>
            </a:r>
            <a:r>
              <a:rPr lang="nl-NL" sz="2400" dirty="0" smtClean="0"/>
              <a:t>n</a:t>
            </a:r>
            <a:r>
              <a:rPr lang="tr-TR" sz="2400" dirty="0" smtClean="0"/>
              <a:t>ı</a:t>
            </a:r>
            <a:r>
              <a:rPr lang="nl-NL" sz="2400" dirty="0" smtClean="0"/>
              <a:t> </a:t>
            </a:r>
            <a:r>
              <a:rPr lang="nl-NL" sz="2400" dirty="0"/>
              <a:t>simgeler.</a:t>
            </a:r>
            <a:endParaRPr lang="tr-TR" sz="2400" dirty="0"/>
          </a:p>
        </p:txBody>
      </p:sp>
      <p:sp>
        <p:nvSpPr>
          <p:cNvPr id="4" name="3 Dikdörtgen"/>
          <p:cNvSpPr/>
          <p:nvPr/>
        </p:nvSpPr>
        <p:spPr>
          <a:xfrm>
            <a:off x="395536" y="53732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 smtClean="0"/>
              <a:t>Milli marşımız, bağımsızlık </a:t>
            </a:r>
            <a:r>
              <a:rPr lang="tr-TR" sz="2400" dirty="0"/>
              <a:t>ve </a:t>
            </a:r>
            <a:r>
              <a:rPr lang="tr-TR" sz="2400" dirty="0" smtClean="0"/>
              <a:t>özgürlüğümüzün simgesidir</a:t>
            </a:r>
            <a:endParaRPr lang="tr-TR" sz="2400" dirty="0"/>
          </a:p>
        </p:txBody>
      </p:sp>
      <p:pic>
        <p:nvPicPr>
          <p:cNvPr id="6" name="5 Resim" descr="imagesCAC8LEQ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4365104"/>
            <a:ext cx="3861084" cy="22979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6 Resim" descr="imagesCAOQ1BY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780928"/>
            <a:ext cx="2688422" cy="2013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Metin kutusu"/>
          <p:cNvSpPr txBox="1"/>
          <p:nvPr/>
        </p:nvSpPr>
        <p:spPr>
          <a:xfrm>
            <a:off x="395536" y="188640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 smtClean="0"/>
              <a:t>Manevi Değerlerimizi Koruyup Saygı  Gösteririz</a:t>
            </a:r>
            <a:endParaRPr lang="tr-TR" sz="3200" dirty="0"/>
          </a:p>
        </p:txBody>
      </p:sp>
      <p:sp>
        <p:nvSpPr>
          <p:cNvPr id="9" name="8 Dikdörtgen"/>
          <p:cNvSpPr/>
          <p:nvPr/>
        </p:nvSpPr>
        <p:spPr>
          <a:xfrm>
            <a:off x="5004048" y="1484784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tr-TR" sz="2400" dirty="0" smtClean="0">
                <a:solidFill>
                  <a:prstClr val="black"/>
                </a:solidFill>
              </a:rPr>
              <a:t>Gazilerimiz  </a:t>
            </a:r>
          </a:p>
          <a:p>
            <a:pPr lvl="0">
              <a:buFont typeface="Wingdings" pitchFamily="2" charset="2"/>
              <a:buChar char="Ø"/>
            </a:pPr>
            <a:r>
              <a:rPr lang="tr-TR" sz="2400" dirty="0" smtClean="0">
                <a:solidFill>
                  <a:prstClr val="black"/>
                </a:solidFill>
              </a:rPr>
              <a:t>Şehitlerimizdir.</a:t>
            </a:r>
            <a:endParaRPr lang="tr-TR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4860032" y="1041023"/>
            <a:ext cx="403244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 Ş</a:t>
            </a:r>
            <a:r>
              <a:rPr lang="sv-SE" sz="2400" dirty="0" smtClean="0"/>
              <a:t>ehit; din, vatan gibi kutsal bir </a:t>
            </a:r>
            <a:r>
              <a:rPr lang="tr-TR" sz="2400" dirty="0" smtClean="0"/>
              <a:t>ü</a:t>
            </a:r>
            <a:r>
              <a:rPr lang="sv-SE" sz="2400" dirty="0" smtClean="0"/>
              <a:t>lk</a:t>
            </a:r>
            <a:r>
              <a:rPr lang="tr-TR" sz="2400" dirty="0" smtClean="0"/>
              <a:t>ü</a:t>
            </a:r>
            <a:r>
              <a:rPr lang="sv-SE" sz="2400" dirty="0" smtClean="0"/>
              <a:t> u</a:t>
            </a:r>
            <a:r>
              <a:rPr lang="tr-TR" sz="2400" dirty="0" smtClean="0"/>
              <a:t>ğ</a:t>
            </a:r>
            <a:r>
              <a:rPr lang="sv-SE" sz="2400" dirty="0" smtClean="0"/>
              <a:t>runda sava</a:t>
            </a:r>
            <a:r>
              <a:rPr lang="tr-TR" sz="2400" dirty="0" err="1" smtClean="0"/>
              <a:t>şı</a:t>
            </a:r>
            <a:r>
              <a:rPr lang="sv-SE" sz="2400" dirty="0" smtClean="0"/>
              <a:t>rken </a:t>
            </a:r>
            <a:r>
              <a:rPr lang="tr-TR" sz="2400" dirty="0" smtClean="0"/>
              <a:t>ö</a:t>
            </a:r>
            <a:r>
              <a:rPr lang="sv-SE" sz="2400" dirty="0" smtClean="0"/>
              <a:t>len M</a:t>
            </a:r>
            <a:r>
              <a:rPr lang="tr-TR" sz="2400" dirty="0" smtClean="0"/>
              <a:t>ü</a:t>
            </a:r>
            <a:r>
              <a:rPr lang="sv-SE" sz="2400" dirty="0" smtClean="0"/>
              <a:t>sl</a:t>
            </a:r>
            <a:r>
              <a:rPr lang="tr-TR" sz="2400" dirty="0" smtClean="0"/>
              <a:t>ü</a:t>
            </a:r>
            <a:r>
              <a:rPr lang="sv-SE" sz="2400" dirty="0" smtClean="0"/>
              <a:t>mand</a:t>
            </a:r>
            <a:r>
              <a:rPr lang="tr-TR" sz="2400" dirty="0" smtClean="0"/>
              <a:t>ı</a:t>
            </a:r>
            <a:r>
              <a:rPr lang="sv-SE" sz="2400" dirty="0" smtClean="0"/>
              <a:t>r.</a:t>
            </a:r>
            <a:endParaRPr lang="tr-TR" sz="2400" dirty="0" smtClean="0"/>
          </a:p>
          <a:p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 Yüce Allah </a:t>
            </a:r>
            <a:r>
              <a:rPr lang="tr-TR" sz="2400" dirty="0" err="1" smtClean="0"/>
              <a:t>Kur’an’da</a:t>
            </a:r>
            <a:r>
              <a:rPr lang="tr-TR" sz="2400" dirty="0" smtClean="0"/>
              <a:t>, şehitleri ödüllendirileceğini şu ayetinde bildirmektedir: </a:t>
            </a:r>
          </a:p>
          <a:p>
            <a:r>
              <a:rPr lang="tr-TR" sz="2400" b="1" dirty="0" smtClean="0"/>
              <a:t>“Allah yolunda öldürülenleri sakın ölü sanmayın. Bilakis onlar diridirler,  Allah’ın kendilerine verdikleri ile sevinçli bir hâlde Rab’leri yanında rızıklara mazhar olmaktadırlar..”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67544" y="260648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600" dirty="0" smtClean="0"/>
              <a:t>Gazilerimize Saygı Gösterir Şehitlerimizi Rahmetle Anarız</a:t>
            </a:r>
            <a:endParaRPr lang="tr-TR" sz="3600" dirty="0"/>
          </a:p>
        </p:txBody>
      </p:sp>
      <p:pic>
        <p:nvPicPr>
          <p:cNvPr id="5" name="4 Resim" descr="h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3897783" cy="3660229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solidFill>
              <a:schemeClr val="accent3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683568" y="692696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400" dirty="0" smtClean="0"/>
              <a:t>Gazi ise, </a:t>
            </a:r>
            <a:r>
              <a:rPr lang="tr-TR" sz="2400" dirty="0" err="1" smtClean="0"/>
              <a:t>müslümanlıkta</a:t>
            </a:r>
            <a:r>
              <a:rPr lang="tr-TR" sz="2400" dirty="0" smtClean="0"/>
              <a:t> düşmanla savaşmış, savaştan sağ olarak dönmüş olan kimseye denir.</a:t>
            </a:r>
          </a:p>
          <a:p>
            <a:endParaRPr lang="tr-TR" sz="2400" dirty="0" smtClean="0"/>
          </a:p>
        </p:txBody>
      </p:sp>
      <p:pic>
        <p:nvPicPr>
          <p:cNvPr id="4" name="3 Resim" descr="untitledgaz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2276872"/>
            <a:ext cx="2736304" cy="41044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4 Dikdörtgen"/>
          <p:cNvSpPr/>
          <p:nvPr/>
        </p:nvSpPr>
        <p:spPr>
          <a:xfrm>
            <a:off x="539552" y="2852936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Yüce Allah </a:t>
            </a:r>
            <a:r>
              <a:rPr lang="tr-TR" sz="2400" dirty="0" err="1" smtClean="0"/>
              <a:t>Kur’an</a:t>
            </a:r>
            <a:r>
              <a:rPr lang="tr-TR" sz="2400" dirty="0" smtClean="0"/>
              <a:t>-ı Kerim’de;</a:t>
            </a:r>
          </a:p>
          <a:p>
            <a:endParaRPr lang="tr-TR" sz="2400" dirty="0" smtClean="0"/>
          </a:p>
          <a:p>
            <a:r>
              <a:rPr lang="tr-TR" sz="2400" b="1" dirty="0" smtClean="0"/>
              <a:t>“Yara aldıktan sonra yine Allah’ın ve Peygamberin çağrısına uyanlar için pek büyük bir mükâfat vardır.” buyurmuştur.</a:t>
            </a:r>
            <a:endParaRPr lang="tr-TR" sz="2400" b="1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27584" y="476672"/>
            <a:ext cx="7416824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Bir gazi olan Mustafa Kemal Atatürk, vatanımızın</a:t>
            </a:r>
          </a:p>
          <a:p>
            <a:r>
              <a:rPr lang="tr-TR" sz="2400" dirty="0" smtClean="0"/>
              <a:t>savunulmasında ve korunmasında önemli hizmetlerde bulunmuştur. Trablusgarp ve Çanakkale’de savaşmış, Kurtuluş Savaşı’nda da komutanlık ve önderlik yapmıştır.</a:t>
            </a:r>
            <a:endParaRPr lang="tr-TR" sz="2400" dirty="0"/>
          </a:p>
        </p:txBody>
      </p:sp>
      <p:sp>
        <p:nvSpPr>
          <p:cNvPr id="3" name="2 Dikdörtgen"/>
          <p:cNvSpPr/>
          <p:nvPr/>
        </p:nvSpPr>
        <p:spPr>
          <a:xfrm>
            <a:off x="899592" y="5661248"/>
            <a:ext cx="7560840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2400" dirty="0" smtClean="0"/>
              <a:t>“Yurt </a:t>
            </a:r>
            <a:r>
              <a:rPr lang="fi-FI" sz="2400" dirty="0" smtClean="0"/>
              <a:t>topra</a:t>
            </a:r>
            <a:r>
              <a:rPr lang="tr-TR" sz="2400" dirty="0" err="1" smtClean="0"/>
              <a:t>ğı</a:t>
            </a:r>
            <a:r>
              <a:rPr lang="fi-FI" sz="2400" dirty="0" smtClean="0"/>
              <a:t>! Sana her </a:t>
            </a:r>
            <a:r>
              <a:rPr lang="tr-TR" sz="2400" dirty="0" smtClean="0"/>
              <a:t>ş</a:t>
            </a:r>
            <a:r>
              <a:rPr lang="fi-FI" sz="2400" dirty="0" smtClean="0"/>
              <a:t>ey feda olsun. Kutlu olan sensin...”</a:t>
            </a:r>
            <a:endParaRPr lang="tr-TR" sz="2400" dirty="0" smtClean="0"/>
          </a:p>
          <a:p>
            <a:r>
              <a:rPr lang="tr-TR" sz="2400" dirty="0" smtClean="0"/>
              <a:t>                                                                                     M. Atatürk</a:t>
            </a:r>
            <a:endParaRPr lang="tr-TR" sz="2400" dirty="0"/>
          </a:p>
        </p:txBody>
      </p:sp>
      <p:pic>
        <p:nvPicPr>
          <p:cNvPr id="4" name="3 Resim" descr="untitled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33637"/>
            <a:ext cx="4608512" cy="2861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83568" y="5011341"/>
            <a:ext cx="777686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Vatanımızı, milletimizi, devletimizi ve bayrağımızı savunmak dinimizin emridir.</a:t>
            </a:r>
          </a:p>
          <a:p>
            <a:endParaRPr lang="tr-TR" sz="2400" dirty="0" smtClean="0"/>
          </a:p>
          <a:p>
            <a:endParaRPr lang="tr-TR" dirty="0"/>
          </a:p>
        </p:txBody>
      </p:sp>
      <p:pic>
        <p:nvPicPr>
          <p:cNvPr id="3" name="2 Resim" descr="untitledmlm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764704"/>
            <a:ext cx="4246570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>
            <a:off x="4788024" y="1196752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r-TR" sz="2400" dirty="0" smtClean="0">
                <a:solidFill>
                  <a:prstClr val="black"/>
                </a:solidFill>
              </a:rPr>
              <a:t>Askerlik Yapmak Vatan Borcumuzdur</a:t>
            </a:r>
          </a:p>
        </p:txBody>
      </p:sp>
      <p:sp>
        <p:nvSpPr>
          <p:cNvPr id="5" name="4 Dikdörtgen"/>
          <p:cNvSpPr/>
          <p:nvPr/>
        </p:nvSpPr>
        <p:spPr>
          <a:xfrm>
            <a:off x="4788024" y="30689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Askerlik, düşmanlara karşı vatanımızı koruma ve savunma sanatıdır.</a:t>
            </a:r>
            <a:endParaRPr lang="tr-TR" sz="24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418</Words>
  <Application>Microsoft Office PowerPoint</Application>
  <PresentationFormat>Ekran Gösterisi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VATANIMIZI VE MİLLETİMİZİ SEVİYORUZ</vt:lpstr>
      <vt:lpstr>Vatan Ve Millet Kavramları</vt:lpstr>
      <vt:lpstr>Vatanın millet için önemi nedir? </vt:lpstr>
      <vt:lpstr>Slayt 5</vt:lpstr>
      <vt:lpstr>Slayt 6</vt:lpstr>
      <vt:lpstr>Slayt 7</vt:lpstr>
      <vt:lpstr>Slayt 8</vt:lpstr>
      <vt:lpstr>Slayt 9</vt:lpstr>
      <vt:lpstr>YURTTA BARIŞ DÜNYADA BARIŞ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VATANIMIZI VE MİLLETİMİZİ SEVİYORUZ</dc:title>
  <dc:creator>ruvi</dc:creator>
  <cp:lastModifiedBy>DEM</cp:lastModifiedBy>
  <cp:revision>37</cp:revision>
  <dcterms:created xsi:type="dcterms:W3CDTF">2012-05-13T18:53:31Z</dcterms:created>
  <dcterms:modified xsi:type="dcterms:W3CDTF">2016-05-04T11:40:21Z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