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0" r:id="rId2"/>
    <p:sldId id="256" r:id="rId3"/>
    <p:sldId id="257" r:id="rId4"/>
    <p:sldId id="264" r:id="rId5"/>
    <p:sldId id="276" r:id="rId6"/>
    <p:sldId id="263" r:id="rId7"/>
    <p:sldId id="275" r:id="rId8"/>
    <p:sldId id="262" r:id="rId9"/>
    <p:sldId id="274" r:id="rId10"/>
    <p:sldId id="261" r:id="rId11"/>
    <p:sldId id="273" r:id="rId12"/>
    <p:sldId id="260" r:id="rId13"/>
    <p:sldId id="272" r:id="rId14"/>
    <p:sldId id="259" r:id="rId15"/>
    <p:sldId id="279" r:id="rId16"/>
    <p:sldId id="258" r:id="rId17"/>
    <p:sldId id="277" r:id="rId18"/>
    <p:sldId id="265" r:id="rId19"/>
    <p:sldId id="278" r:id="rId2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7565B-0618-4672-945B-A00717D68756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B90F6-237E-4406-8BDF-77489222D3F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7565B-0618-4672-945B-A00717D68756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B90F6-237E-4406-8BDF-77489222D3F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7565B-0618-4672-945B-A00717D68756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B90F6-237E-4406-8BDF-77489222D3F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7565B-0618-4672-945B-A00717D68756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B90F6-237E-4406-8BDF-77489222D3F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7565B-0618-4672-945B-A00717D68756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B90F6-237E-4406-8BDF-77489222D3F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7565B-0618-4672-945B-A00717D68756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B90F6-237E-4406-8BDF-77489222D3F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7565B-0618-4672-945B-A00717D68756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B90F6-237E-4406-8BDF-77489222D3F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7565B-0618-4672-945B-A00717D68756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B90F6-237E-4406-8BDF-77489222D3F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7565B-0618-4672-945B-A00717D68756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B90F6-237E-4406-8BDF-77489222D3F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7565B-0618-4672-945B-A00717D68756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B90F6-237E-4406-8BDF-77489222D3F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7565B-0618-4672-945B-A00717D68756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B90F6-237E-4406-8BDF-77489222D3F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47565B-0618-4672-945B-A00717D68756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0B90F6-237E-4406-8BDF-77489222D3F0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 descr="C:\Users\DEM\Desktop\materyalgrubudkab\Slayt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907704" y="2564904"/>
            <a:ext cx="5428537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r-TR" sz="2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İslam dini,insanları barış ve huzur içinde ,</a:t>
            </a:r>
          </a:p>
          <a:p>
            <a:pPr algn="ctr"/>
            <a:r>
              <a:rPr lang="tr-TR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kardeşçe yaşamasını ister.Bunun için de</a:t>
            </a:r>
          </a:p>
          <a:p>
            <a:pPr algn="ctr"/>
            <a:r>
              <a:rPr lang="tr-TR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insanları iyi davranışlarda bulunmaya ,</a:t>
            </a:r>
          </a:p>
          <a:p>
            <a:pPr algn="ctr"/>
            <a:r>
              <a:rPr lang="tr-TR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kötülüklerden kaçınmaya ,</a:t>
            </a:r>
          </a:p>
          <a:p>
            <a:pPr algn="ctr"/>
            <a:r>
              <a:rPr lang="tr-TR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güzel ahlaklı olmaya yönlendirir. </a:t>
            </a:r>
            <a:endParaRPr lang="tr-TR" sz="2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124744"/>
            <a:ext cx="3810000" cy="42477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 tmFilter="0, 0; .2, .5; .8, .5; 1, 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500" autoRev="1" fill="hold"/>
                                        <p:tgtEl>
                                          <p:spTgt spid="61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835696" y="2348880"/>
            <a:ext cx="561121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r-TR" sz="2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Kuran, insanları anne-babaya </a:t>
            </a:r>
          </a:p>
          <a:p>
            <a:pPr algn="ctr"/>
            <a:r>
              <a:rPr lang="tr-TR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İyi davranmaya,akraba ve komşu haklarını </a:t>
            </a:r>
          </a:p>
          <a:p>
            <a:pPr algn="ctr"/>
            <a:r>
              <a:rPr lang="tr-TR" sz="2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gözetmeye,muhtaçlara yardım etmeye,</a:t>
            </a:r>
          </a:p>
          <a:p>
            <a:pPr algn="ctr"/>
            <a:r>
              <a:rPr lang="tr-TR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dürüst olmaya yönlendirir.</a:t>
            </a:r>
            <a:endParaRPr lang="tr-TR" sz="2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980728"/>
            <a:ext cx="3810000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 tmFilter="0, 0; .2, .5; .8, .5; 1, 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500" autoRev="1" fill="hold"/>
                                        <p:tgtEl>
                                          <p:spTgt spid="71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455902" y="2967335"/>
            <a:ext cx="623221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r-TR" sz="2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Kuran-ı Kerim yalnızca ahlaki prensipler ortaya </a:t>
            </a:r>
          </a:p>
          <a:p>
            <a:pPr algn="ctr"/>
            <a:r>
              <a:rPr lang="tr-TR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koymakla  kalmaz ,insanlara bu konuda örnek </a:t>
            </a:r>
          </a:p>
          <a:p>
            <a:pPr algn="ctr"/>
            <a:r>
              <a:rPr lang="tr-TR" sz="2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alacakları  kişiyi de gösterir.</a:t>
            </a:r>
            <a:endParaRPr lang="tr-TR" sz="2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268760"/>
            <a:ext cx="3600400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 tmFilter="0, 0; .2, .5; .8, .5; 1, 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500" autoRev="1" fill="hold"/>
                                        <p:tgtEl>
                                          <p:spTgt spid="10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979712" y="2420888"/>
            <a:ext cx="5359223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r-TR" sz="2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Bununla ilgili bir ayette şöyle </a:t>
            </a:r>
            <a:r>
              <a:rPr lang="tr-TR" sz="24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buyurulur</a:t>
            </a:r>
            <a:r>
              <a:rPr lang="tr-TR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:</a:t>
            </a:r>
          </a:p>
          <a:p>
            <a:pPr algn="ctr"/>
            <a:r>
              <a:rPr lang="tr-TR" sz="2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“Ant olsun ki </a:t>
            </a:r>
            <a:r>
              <a:rPr lang="tr-TR" sz="24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Resulullah</a:t>
            </a:r>
            <a:r>
              <a:rPr lang="tr-TR" sz="2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sizin için,Allah’a </a:t>
            </a:r>
          </a:p>
          <a:p>
            <a:pPr algn="ctr"/>
            <a:r>
              <a:rPr lang="tr-TR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ve </a:t>
            </a:r>
            <a:r>
              <a:rPr lang="tr-TR" sz="24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ahiret</a:t>
            </a:r>
            <a:r>
              <a:rPr lang="tr-TR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gününe kavuşmayı umanlar </a:t>
            </a:r>
          </a:p>
          <a:p>
            <a:pPr algn="ctr"/>
            <a:r>
              <a:rPr lang="tr-TR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ve Allah’ı çok zikredenler için güzel</a:t>
            </a:r>
          </a:p>
          <a:p>
            <a:pPr algn="ctr"/>
            <a:r>
              <a:rPr lang="tr-TR" sz="2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bir örnektir”</a:t>
            </a:r>
            <a:endParaRPr lang="tr-TR" sz="2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FREEPC\Desktop\2008_Onun_Ahlakı_Kurandı_Bilboard_Tasarımı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836712"/>
            <a:ext cx="3798888" cy="48147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 tmFilter="0, 0; .2, .5; .8, .5; 1, 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500" autoRev="1" fill="hold"/>
                                        <p:tgtEl>
                                          <p:spTgt spid="20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191870" y="2967335"/>
            <a:ext cx="476027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r-TR" sz="2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Bizlerde hayatımızın her safhasında </a:t>
            </a:r>
          </a:p>
          <a:p>
            <a:pPr algn="ctr"/>
            <a:r>
              <a:rPr lang="tr-TR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Hz. </a:t>
            </a:r>
            <a:r>
              <a:rPr lang="tr-TR" sz="24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Muhameddin’in</a:t>
            </a:r>
            <a:r>
              <a:rPr lang="tr-TR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güzel ahlakını </a:t>
            </a:r>
          </a:p>
          <a:p>
            <a:pPr algn="ctr"/>
            <a:r>
              <a:rPr lang="tr-TR" sz="2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Kendimize örnek almalıyız.</a:t>
            </a:r>
            <a:endParaRPr lang="tr-TR" sz="2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764704"/>
            <a:ext cx="3810000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5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491880" y="1340768"/>
            <a:ext cx="2133919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scene3d>
            <a:camera prst="orthographicFront"/>
            <a:lightRig rig="glow" dir="tl">
              <a:rot lat="0" lon="0" rev="5400000"/>
            </a:lightRig>
          </a:scene3d>
          <a:sp3d>
            <a:bevelT w="139700" h="139700" prst="divot"/>
          </a:sp3d>
        </p:spPr>
        <p:txBody>
          <a:bodyPr wrap="none" lIns="91440" tIns="45720" rIns="91440" bIns="45720">
            <a:spAutoFit/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r-TR" sz="5400" b="1" u="sng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AHLAK</a:t>
            </a:r>
            <a:endParaRPr lang="tr-TR" sz="5400" b="1" u="sng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0" y="2852936"/>
            <a:ext cx="8588257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r-TR" sz="32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İslamın</a:t>
            </a: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temel amaçlarından biri,</a:t>
            </a:r>
          </a:p>
          <a:p>
            <a:pPr algn="ctr"/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insanların güzel ahlak sahibi</a:t>
            </a:r>
          </a:p>
          <a:p>
            <a:pPr algn="ctr"/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olmalarını sağlamaktır.</a:t>
            </a:r>
          </a:p>
          <a:p>
            <a:pPr algn="ctr"/>
            <a:endParaRPr lang="tr-TR" sz="5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764704"/>
            <a:ext cx="3810000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 tmFilter="0, 0; .2, .5; .8, .5; 1, 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500" autoRev="1" fill="hold"/>
                                        <p:tgtEl>
                                          <p:spTgt spid="20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123728" y="2492896"/>
            <a:ext cx="4798686" cy="178510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r-TR" sz="28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Dinimizdeki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tr-TR" sz="28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emir ve yasakların</a:t>
            </a:r>
          </a:p>
          <a:p>
            <a:pPr algn="ctr"/>
            <a:r>
              <a:rPr lang="tr-TR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tamamı insanları güzel </a:t>
            </a:r>
          </a:p>
          <a:p>
            <a:pPr algn="ctr"/>
            <a:r>
              <a:rPr lang="tr-TR" sz="28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ahlaklı yapmaya yöneliktir.</a:t>
            </a:r>
            <a:endParaRPr lang="tr-TR" sz="28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980728"/>
            <a:ext cx="3384376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 tmFilter="0, 0; .2, .5; .8, .5; 1, 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500" autoRev="1" fill="hold"/>
                                        <p:tgtEl>
                                          <p:spTgt spid="30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871818" y="2967335"/>
            <a:ext cx="540038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r-TR" sz="2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Bu sebepledir ki Kuran-ı Kerim ‘de ,inanç </a:t>
            </a:r>
          </a:p>
          <a:p>
            <a:pPr algn="ctr"/>
            <a:r>
              <a:rPr lang="tr-TR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Ve ibadetlerle birlikte en çok yer alan</a:t>
            </a:r>
          </a:p>
          <a:p>
            <a:pPr algn="ctr"/>
            <a:r>
              <a:rPr lang="tr-TR" sz="24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Koulardan</a:t>
            </a:r>
            <a:r>
              <a:rPr lang="tr-TR" sz="2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biri de ahlaki ilkelerdir. </a:t>
            </a:r>
            <a:endParaRPr lang="tr-TR" sz="2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908720"/>
            <a:ext cx="3888432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 tmFilter="0, 0; .2, .5; .8, .5; 1, 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500" autoRev="1" fill="hold"/>
                                        <p:tgtEl>
                                          <p:spTgt spid="40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246839" y="2967335"/>
            <a:ext cx="665034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r-TR" sz="2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Ahlaki ilkelerin temeli ve kaynağı Kuran-ı Kerim’dir.</a:t>
            </a:r>
          </a:p>
          <a:p>
            <a:pPr algn="ctr"/>
            <a:r>
              <a:rPr lang="tr-TR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Alimlerimiz İslam’ı bir ağaca;imanı ağacın </a:t>
            </a:r>
          </a:p>
          <a:p>
            <a:pPr algn="ctr"/>
            <a:r>
              <a:rPr lang="tr-TR" sz="2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köklerine ,ibadetleri gövdesine ,güzel ahlakı ise </a:t>
            </a:r>
          </a:p>
          <a:p>
            <a:pPr algn="ctr"/>
            <a:r>
              <a:rPr lang="tr-TR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onun meyvelerine benzetmişlerdir.</a:t>
            </a:r>
            <a:endParaRPr lang="tr-TR" sz="2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908720"/>
            <a:ext cx="3810000" cy="479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 tmFilter="0, 0; .2, .5; .8, .5; 1, 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500" autoRev="1" fill="hold"/>
                                        <p:tgtEl>
                                          <p:spTgt spid="51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</TotalTime>
  <Words>173</Words>
  <Application>Microsoft Office PowerPoint</Application>
  <PresentationFormat>Ekran Gösterisi (4:3)</PresentationFormat>
  <Paragraphs>34</Paragraphs>
  <Slides>19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19</vt:i4>
      </vt:variant>
    </vt:vector>
  </HeadingPairs>
  <TitlesOfParts>
    <vt:vector size="20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FREEPC</dc:creator>
  <cp:lastModifiedBy>DEM</cp:lastModifiedBy>
  <cp:revision>16</cp:revision>
  <dcterms:created xsi:type="dcterms:W3CDTF">2012-01-02T22:37:35Z</dcterms:created>
  <dcterms:modified xsi:type="dcterms:W3CDTF">2016-05-04T13:02:27Z</dcterms:modified>
  <cp:contentStatus>Tamamlandı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