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0" r:id="rId3"/>
    <p:sldId id="259" r:id="rId4"/>
    <p:sldId id="261" r:id="rId5"/>
    <p:sldId id="257" r:id="rId6"/>
    <p:sldId id="265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B0BF-1E12-4F2F-A216-98C12D090E1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AB824-134F-4206-899E-F13AEBDCF7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B0BF-1E12-4F2F-A216-98C12D090E1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AB824-134F-4206-899E-F13AEBDCF7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B0BF-1E12-4F2F-A216-98C12D090E1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AB824-134F-4206-899E-F13AEBDCF7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B0BF-1E12-4F2F-A216-98C12D090E1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AB824-134F-4206-899E-F13AEBDCF7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B0BF-1E12-4F2F-A216-98C12D090E1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AB824-134F-4206-899E-F13AEBDCF7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B0BF-1E12-4F2F-A216-98C12D090E1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AB824-134F-4206-899E-F13AEBDCF7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B0BF-1E12-4F2F-A216-98C12D090E1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AB824-134F-4206-899E-F13AEBDCF7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B0BF-1E12-4F2F-A216-98C12D090E1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AB824-134F-4206-899E-F13AEBDCF7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B0BF-1E12-4F2F-A216-98C12D090E1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AB824-134F-4206-899E-F13AEBDCF7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B0BF-1E12-4F2F-A216-98C12D090E1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AB824-134F-4206-899E-F13AEBDCF7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DB0BF-1E12-4F2F-A216-98C12D090E1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AB824-134F-4206-899E-F13AEBDCF71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6DB0BF-1E12-4F2F-A216-98C12D090E14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AB824-134F-4206-899E-F13AEBDCF71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materyalgrubudkab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339752" y="1340768"/>
            <a:ext cx="4578496" cy="258532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KUREYŞ SÜRESİ</a:t>
            </a:r>
          </a:p>
          <a:p>
            <a:pPr algn="ctr"/>
            <a:r>
              <a:rPr lang="tr-TR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VE </a:t>
            </a:r>
          </a:p>
          <a:p>
            <a:pPr algn="ctr"/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ANLAMI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106 Kureyş 1.wav">
            <a:hlinkClick r:id="" action="ppaction://media"/>
          </p:cNvPr>
          <p:cNvPicPr>
            <a:picLocks noRot="1" noChangeAspect="1"/>
          </p:cNvPicPr>
          <p:nvPr>
            <a:wavAudioFile r:embed="rId1" name="106 Kureyş 1.wav"/>
          </p:nvPr>
        </p:nvPicPr>
        <p:blipFill>
          <a:blip r:embed="rId3" cstate="print"/>
          <a:stretch>
            <a:fillRect/>
          </a:stretch>
        </p:blipFill>
        <p:spPr>
          <a:xfrm>
            <a:off x="7092280" y="11247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>
                <p:cTn id="1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620688"/>
            <a:ext cx="7117093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267744" y="1340768"/>
            <a:ext cx="47399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err="1" smtClean="0">
                <a:solidFill>
                  <a:srgbClr val="FF0000"/>
                </a:solidFill>
              </a:rPr>
              <a:t>Bismillahirrahmanir</a:t>
            </a:r>
            <a:r>
              <a:rPr lang="tr-TR" sz="3200" b="1" dirty="0" smtClean="0">
                <a:solidFill>
                  <a:srgbClr val="FF0000"/>
                </a:solidFill>
              </a:rPr>
              <a:t> rahim.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403648" y="3140968"/>
            <a:ext cx="6210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err="1" smtClean="0">
                <a:solidFill>
                  <a:srgbClr val="7030A0"/>
                </a:solidFill>
              </a:rPr>
              <a:t>Li</a:t>
            </a:r>
            <a:r>
              <a:rPr lang="tr-TR" sz="2400" b="1" dirty="0" smtClean="0">
                <a:solidFill>
                  <a:srgbClr val="7030A0"/>
                </a:solidFill>
              </a:rPr>
              <a:t> </a:t>
            </a:r>
            <a:r>
              <a:rPr lang="tr-TR" sz="2400" b="1" dirty="0" err="1" smtClean="0">
                <a:solidFill>
                  <a:srgbClr val="7030A0"/>
                </a:solidFill>
              </a:rPr>
              <a:t>iylâfi</a:t>
            </a:r>
            <a:r>
              <a:rPr lang="tr-TR" sz="2400" b="1" dirty="0" smtClean="0">
                <a:solidFill>
                  <a:srgbClr val="7030A0"/>
                </a:solidFill>
              </a:rPr>
              <a:t> </a:t>
            </a:r>
            <a:r>
              <a:rPr lang="tr-TR" sz="2400" b="1" dirty="0" err="1" smtClean="0">
                <a:solidFill>
                  <a:srgbClr val="7030A0"/>
                </a:solidFill>
              </a:rPr>
              <a:t>kureyşin</a:t>
            </a:r>
            <a:r>
              <a:rPr lang="tr-TR" sz="2400" b="1" dirty="0" smtClean="0">
                <a:solidFill>
                  <a:srgbClr val="7030A0"/>
                </a:solidFill>
              </a:rPr>
              <a:t> </a:t>
            </a:r>
            <a:r>
              <a:rPr lang="tr-TR" sz="2400" b="1" dirty="0" err="1" smtClean="0">
                <a:solidFill>
                  <a:srgbClr val="7030A0"/>
                </a:solidFill>
              </a:rPr>
              <a:t>iylâfihim</a:t>
            </a:r>
            <a:r>
              <a:rPr lang="tr-TR" sz="2400" b="1" dirty="0" smtClean="0">
                <a:solidFill>
                  <a:srgbClr val="7030A0"/>
                </a:solidFill>
              </a:rPr>
              <a:t> </a:t>
            </a:r>
            <a:r>
              <a:rPr lang="tr-TR" sz="2400" b="1" dirty="0" err="1" smtClean="0">
                <a:solidFill>
                  <a:srgbClr val="7030A0"/>
                </a:solidFill>
              </a:rPr>
              <a:t>rıhle't</a:t>
            </a:r>
            <a:r>
              <a:rPr lang="tr-TR" sz="2400" b="1" dirty="0" smtClean="0">
                <a:solidFill>
                  <a:srgbClr val="7030A0"/>
                </a:solidFill>
              </a:rPr>
              <a:t>-eş </a:t>
            </a:r>
            <a:r>
              <a:rPr lang="tr-TR" sz="2400" b="1" dirty="0" err="1" smtClean="0">
                <a:solidFill>
                  <a:srgbClr val="7030A0"/>
                </a:solidFill>
              </a:rPr>
              <a:t>şitai</a:t>
            </a:r>
            <a:r>
              <a:rPr lang="tr-TR" sz="2400" b="1" dirty="0" smtClean="0">
                <a:solidFill>
                  <a:srgbClr val="7030A0"/>
                </a:solidFill>
              </a:rPr>
              <a:t> </a:t>
            </a:r>
            <a:r>
              <a:rPr lang="tr-TR" sz="2400" b="1" dirty="0" err="1" smtClean="0">
                <a:solidFill>
                  <a:srgbClr val="7030A0"/>
                </a:solidFill>
              </a:rPr>
              <a:t>vessayf</a:t>
            </a:r>
            <a:endParaRPr lang="tr-TR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403648" y="2348880"/>
            <a:ext cx="61926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err="1" smtClean="0">
                <a:solidFill>
                  <a:srgbClr val="7030A0"/>
                </a:solidFill>
              </a:rPr>
              <a:t>fel</a:t>
            </a:r>
            <a:r>
              <a:rPr lang="tr-TR" sz="2400" b="1" dirty="0" smtClean="0">
                <a:solidFill>
                  <a:srgbClr val="7030A0"/>
                </a:solidFill>
              </a:rPr>
              <a:t>-</a:t>
            </a:r>
            <a:r>
              <a:rPr lang="tr-TR" sz="2400" b="1" dirty="0" err="1" smtClean="0">
                <a:solidFill>
                  <a:srgbClr val="7030A0"/>
                </a:solidFill>
              </a:rPr>
              <a:t>yâ'budû</a:t>
            </a:r>
            <a:r>
              <a:rPr lang="tr-TR" sz="2400" b="1" dirty="0" smtClean="0">
                <a:solidFill>
                  <a:srgbClr val="7030A0"/>
                </a:solidFill>
              </a:rPr>
              <a:t> Rabbe </a:t>
            </a:r>
            <a:r>
              <a:rPr lang="tr-TR" sz="2400" b="1" dirty="0" err="1" smtClean="0">
                <a:solidFill>
                  <a:srgbClr val="7030A0"/>
                </a:solidFill>
              </a:rPr>
              <a:t>hâzel</a:t>
            </a:r>
            <a:r>
              <a:rPr lang="tr-TR" sz="2400" b="1" dirty="0" smtClean="0">
                <a:solidFill>
                  <a:srgbClr val="7030A0"/>
                </a:solidFill>
              </a:rPr>
              <a:t> </a:t>
            </a:r>
            <a:r>
              <a:rPr lang="tr-TR" sz="2400" b="1" dirty="0" err="1" smtClean="0">
                <a:solidFill>
                  <a:srgbClr val="7030A0"/>
                </a:solidFill>
              </a:rPr>
              <a:t>beyti</a:t>
            </a:r>
            <a:r>
              <a:rPr lang="tr-TR" sz="2400" b="1" dirty="0" smtClean="0">
                <a:solidFill>
                  <a:srgbClr val="7030A0"/>
                </a:solidFill>
              </a:rPr>
              <a:t> </a:t>
            </a:r>
            <a:r>
              <a:rPr lang="tr-TR" sz="2400" b="1" dirty="0" err="1" smtClean="0">
                <a:solidFill>
                  <a:srgbClr val="7030A0"/>
                </a:solidFill>
              </a:rPr>
              <a:t>ellezi</a:t>
            </a:r>
            <a:r>
              <a:rPr lang="tr-TR" sz="2400" b="1" dirty="0" smtClean="0">
                <a:solidFill>
                  <a:srgbClr val="7030A0"/>
                </a:solidFill>
              </a:rPr>
              <a:t> </a:t>
            </a:r>
            <a:r>
              <a:rPr lang="tr-TR" sz="2400" b="1" dirty="0" err="1" smtClean="0">
                <a:solidFill>
                  <a:srgbClr val="7030A0"/>
                </a:solidFill>
              </a:rPr>
              <a:t>et'amehüm</a:t>
            </a:r>
            <a:r>
              <a:rPr lang="tr-TR" sz="2400" b="1" dirty="0" smtClean="0">
                <a:solidFill>
                  <a:srgbClr val="7030A0"/>
                </a:solidFill>
              </a:rPr>
              <a:t> </a:t>
            </a:r>
            <a:r>
              <a:rPr lang="tr-TR" sz="2400" b="1" dirty="0" err="1" smtClean="0">
                <a:solidFill>
                  <a:srgbClr val="7030A0"/>
                </a:solidFill>
              </a:rPr>
              <a:t>min</a:t>
            </a:r>
            <a:r>
              <a:rPr lang="tr-TR" sz="2400" b="1" dirty="0" smtClean="0">
                <a:solidFill>
                  <a:srgbClr val="7030A0"/>
                </a:solidFill>
              </a:rPr>
              <a:t> </a:t>
            </a:r>
            <a:r>
              <a:rPr lang="tr-TR" sz="2400" b="1" dirty="0" err="1" smtClean="0">
                <a:solidFill>
                  <a:srgbClr val="7030A0"/>
                </a:solidFill>
              </a:rPr>
              <a:t>cû'in</a:t>
            </a:r>
            <a:r>
              <a:rPr lang="tr-TR" sz="2400" b="1" dirty="0" smtClean="0">
                <a:solidFill>
                  <a:srgbClr val="7030A0"/>
                </a:solidFill>
              </a:rPr>
              <a:t> ve </a:t>
            </a:r>
            <a:r>
              <a:rPr lang="tr-TR" sz="2400" b="1" dirty="0" err="1" smtClean="0">
                <a:solidFill>
                  <a:srgbClr val="7030A0"/>
                </a:solidFill>
              </a:rPr>
              <a:t>âmenehüm</a:t>
            </a:r>
            <a:r>
              <a:rPr lang="tr-TR" sz="2400" b="1" dirty="0" smtClean="0">
                <a:solidFill>
                  <a:srgbClr val="7030A0"/>
                </a:solidFill>
              </a:rPr>
              <a:t> </a:t>
            </a:r>
            <a:r>
              <a:rPr lang="tr-TR" sz="2400" b="1" dirty="0" err="1" smtClean="0">
                <a:solidFill>
                  <a:srgbClr val="7030A0"/>
                </a:solidFill>
              </a:rPr>
              <a:t>min</a:t>
            </a:r>
            <a:r>
              <a:rPr lang="tr-TR" sz="2400" b="1" dirty="0" smtClean="0">
                <a:solidFill>
                  <a:srgbClr val="7030A0"/>
                </a:solidFill>
              </a:rPr>
              <a:t> </a:t>
            </a:r>
            <a:r>
              <a:rPr lang="tr-TR" sz="2400" b="1" dirty="0" err="1" smtClean="0">
                <a:solidFill>
                  <a:srgbClr val="7030A0"/>
                </a:solidFill>
              </a:rPr>
              <a:t>havf</a:t>
            </a:r>
            <a:r>
              <a:rPr lang="tr-TR" sz="2400" b="1" dirty="0" smtClean="0">
                <a:solidFill>
                  <a:srgbClr val="7030A0"/>
                </a:solidFill>
              </a:rPr>
              <a:t>. </a:t>
            </a:r>
            <a:r>
              <a:rPr lang="tr-TR" sz="2400" b="1" dirty="0">
                <a:solidFill>
                  <a:srgbClr val="7030A0"/>
                </a:solidFill>
              </a:rPr>
              <a:t/>
            </a:r>
            <a:br>
              <a:rPr lang="tr-TR" sz="2400" b="1" dirty="0">
                <a:solidFill>
                  <a:srgbClr val="7030A0"/>
                </a:solidFill>
              </a:rPr>
            </a:b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331640" y="1156102"/>
            <a:ext cx="6336703" cy="406265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  <a:cs typeface="Arial" charset="0"/>
              </a:rPr>
              <a:t>          </a:t>
            </a:r>
            <a:r>
              <a:rPr kumimoji="0" lang="tr-TR" sz="18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  <a:cs typeface="Arial" charset="0"/>
              </a:rPr>
              <a:t>Anlamı (Manası)</a:t>
            </a:r>
            <a:endParaRPr kumimoji="0" lang="tr-TR" sz="18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charset="0"/>
                <a:cs typeface="Arial" charset="0"/>
              </a:rPr>
              <a:t>« </a:t>
            </a:r>
            <a:r>
              <a:rPr kumimoji="0" lang="tr-TR" sz="24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charset="0"/>
                <a:cs typeface="Arial" charset="0"/>
              </a:rPr>
              <a:t>Kureyşin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charset="0"/>
                <a:cs typeface="Arial" charset="0"/>
              </a:rPr>
              <a:t> alışkanlıkları için, kışın Yemen'e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charset="0"/>
                <a:cs typeface="Arial" charset="0"/>
              </a:rPr>
              <a:t>ve yazın Şam'a göç etmeğe ülfet ettirdikleri için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charset="0"/>
                <a:cs typeface="Arial" charset="0"/>
              </a:rPr>
              <a:t>bu </a:t>
            </a:r>
            <a:r>
              <a:rPr kumimoji="0" lang="tr-TR" sz="24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charset="0"/>
                <a:cs typeface="Arial" charset="0"/>
              </a:rPr>
              <a:t>beytin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charset="0"/>
                <a:cs typeface="Arial" charset="0"/>
              </a:rPr>
              <a:t> Rabbine ibadet etsinler ki,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charset="0"/>
                <a:cs typeface="Arial" charset="0"/>
              </a:rPr>
              <a:t>onları açlıktan kurtarıp doyurdu ve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charset="0"/>
                <a:cs typeface="Arial" charset="0"/>
              </a:rPr>
              <a:t> korkudan emin kıldı. 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charset="0"/>
                <a:cs typeface="Arial" charset="0"/>
              </a:rPr>
            </a:br>
            <a:endParaRPr kumimoji="0" lang="tr-TR" sz="2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65</Words>
  <Application>Microsoft Office PowerPoint</Application>
  <PresentationFormat>Ekran Gösterisi (4:3)</PresentationFormat>
  <Paragraphs>14</Paragraphs>
  <Slides>6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Slayt 1</vt:lpstr>
      <vt:lpstr>Slayt 2</vt:lpstr>
      <vt:lpstr>Slayt 3</vt:lpstr>
      <vt:lpstr>Slayt 4</vt:lpstr>
      <vt:lpstr>Slayt 5</vt:lpstr>
      <vt:lpstr>Slayt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FREEPC</dc:creator>
  <cp:lastModifiedBy>DEM</cp:lastModifiedBy>
  <cp:revision>5</cp:revision>
  <dcterms:created xsi:type="dcterms:W3CDTF">2012-01-15T21:46:34Z</dcterms:created>
  <dcterms:modified xsi:type="dcterms:W3CDTF">2016-05-04T13:06:46Z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